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6" r:id="rId8"/>
    <p:sldId id="267" r:id="rId9"/>
    <p:sldId id="261" r:id="rId10"/>
    <p:sldId id="263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5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1BB1-A3BB-4288-BF95-A5C5AAFF2086}" type="datetimeFigureOut">
              <a:rPr lang="hu-HU" smtClean="0"/>
              <a:t>2022. 01. 16.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BD40-B9DC-4989-BC9D-CF5421EB6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653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1BB1-A3BB-4288-BF95-A5C5AAFF2086}" type="datetimeFigureOut">
              <a:rPr lang="hu-HU" smtClean="0"/>
              <a:t>2022. 01. 16.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BD40-B9DC-4989-BC9D-CF5421EB6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174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1BB1-A3BB-4288-BF95-A5C5AAFF2086}" type="datetimeFigureOut">
              <a:rPr lang="hu-HU" smtClean="0"/>
              <a:t>2022. 01. 16.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BD40-B9DC-4989-BC9D-CF5421EB6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19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1BB1-A3BB-4288-BF95-A5C5AAFF2086}" type="datetimeFigureOut">
              <a:rPr lang="hu-HU" smtClean="0"/>
              <a:t>2022. 01. 16.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BD40-B9DC-4989-BC9D-CF5421EB6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51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1BB1-A3BB-4288-BF95-A5C5AAFF2086}" type="datetimeFigureOut">
              <a:rPr lang="hu-HU" smtClean="0"/>
              <a:t>2022. 01. 16.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BD40-B9DC-4989-BC9D-CF5421EB6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508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1BB1-A3BB-4288-BF95-A5C5AAFF2086}" type="datetimeFigureOut">
              <a:rPr lang="hu-HU" smtClean="0"/>
              <a:t>2022. 01. 16.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BD40-B9DC-4989-BC9D-CF5421EB6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13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1BB1-A3BB-4288-BF95-A5C5AAFF2086}" type="datetimeFigureOut">
              <a:rPr lang="hu-HU" smtClean="0"/>
              <a:t>2022. 01. 16.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BD40-B9DC-4989-BC9D-CF5421EB6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749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1BB1-A3BB-4288-BF95-A5C5AAFF2086}" type="datetimeFigureOut">
              <a:rPr lang="hu-HU" smtClean="0"/>
              <a:t>2022. 01. 16.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BD40-B9DC-4989-BC9D-CF5421EB6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2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1BB1-A3BB-4288-BF95-A5C5AAFF2086}" type="datetimeFigureOut">
              <a:rPr lang="hu-HU" smtClean="0"/>
              <a:t>2022. 01. 16.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BD40-B9DC-4989-BC9D-CF5421EB6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11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1BB1-A3BB-4288-BF95-A5C5AAFF2086}" type="datetimeFigureOut">
              <a:rPr lang="hu-HU" smtClean="0"/>
              <a:t>2022. 01. 16.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BD40-B9DC-4989-BC9D-CF5421EB6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68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1BB1-A3BB-4288-BF95-A5C5AAFF2086}" type="datetimeFigureOut">
              <a:rPr lang="hu-HU" smtClean="0"/>
              <a:t>2022. 01. 16.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BD40-B9DC-4989-BC9D-CF5421EB6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1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1BB1-A3BB-4288-BF95-A5C5AAFF2086}" type="datetimeFigureOut">
              <a:rPr lang="hu-HU" smtClean="0"/>
              <a:t>2022. 01. 16.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BD40-B9DC-4989-BC9D-CF5421EB6F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943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6OoJ7yrDr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f8_aP_YP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QpaY9e7jQx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ordwall.net/hu/resource/7575146/m-hang-gyakorl%C3%A1sa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ordwall.net/hu/resource/6513149/hangkeres%C5%91-m" TargetMode="External"/><Relationship Id="rId4" Type="http://schemas.openxmlformats.org/officeDocument/2006/relationships/hyperlink" Target="https://wordwall.net/hu/resource/3608211/hangkeres%C5%91" TargetMode="Externa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6Ff_Y6JnQ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TxF-VauU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26356"/>
          </a:xfrm>
        </p:spPr>
        <p:txBody>
          <a:bodyPr>
            <a:noAutofit/>
          </a:bodyPr>
          <a:lstStyle/>
          <a:p>
            <a:r>
              <a:rPr lang="hu-HU" sz="6600" b="1" dirty="0" smtClean="0">
                <a:solidFill>
                  <a:srgbClr val="FF0000"/>
                </a:solidFill>
              </a:rPr>
              <a:t>Látogatás </a:t>
            </a:r>
            <a:r>
              <a:rPr lang="hu-HU" sz="6600" b="1" dirty="0" smtClean="0">
                <a:solidFill>
                  <a:srgbClr val="FF0000"/>
                </a:solidFill>
              </a:rPr>
              <a:t>Betűországba</a:t>
            </a:r>
            <a:br>
              <a:rPr lang="hu-HU" sz="6600" b="1" dirty="0" smtClean="0">
                <a:solidFill>
                  <a:srgbClr val="FF0000"/>
                </a:solidFill>
              </a:rPr>
            </a:br>
            <a:r>
              <a:rPr lang="hu-HU" sz="3200" b="1" dirty="0" smtClean="0">
                <a:solidFill>
                  <a:srgbClr val="FF0000"/>
                </a:solidFill>
              </a:rPr>
              <a:t>(</a:t>
            </a:r>
            <a:r>
              <a:rPr lang="hu-HU" sz="3200" b="1" dirty="0" smtClean="0">
                <a:solidFill>
                  <a:srgbClr val="FF0000"/>
                </a:solidFill>
              </a:rPr>
              <a:t>m hang)</a:t>
            </a:r>
            <a:endParaRPr lang="hu-HU" sz="3200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5069711"/>
            <a:ext cx="4714754" cy="844951"/>
          </a:xfrm>
        </p:spPr>
        <p:txBody>
          <a:bodyPr/>
          <a:lstStyle/>
          <a:p>
            <a:r>
              <a:rPr lang="hu-HU" dirty="0" smtClean="0"/>
              <a:t>Készítette: Szabóné Tóth Edit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374" y="2783718"/>
            <a:ext cx="4648867" cy="34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770" y="365125"/>
            <a:ext cx="11516810" cy="1325563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 smtClean="0">
                <a:solidFill>
                  <a:srgbClr val="FF0000"/>
                </a:solidFill>
              </a:rPr>
              <a:t>Remélem, jól éreztétek magatokat!</a:t>
            </a:r>
            <a:endParaRPr lang="hu-HU" sz="6000" b="1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5770" y="1560068"/>
            <a:ext cx="7238810" cy="510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5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66219"/>
            <a:ext cx="10515600" cy="929954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FF0000"/>
                </a:solidFill>
              </a:rPr>
              <a:t>Szeretettel köszöntelek!</a:t>
            </a:r>
            <a:endParaRPr lang="hu-HU" sz="54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85732"/>
            <a:ext cx="10515600" cy="4591231"/>
          </a:xfrm>
        </p:spPr>
        <p:txBody>
          <a:bodyPr/>
          <a:lstStyle/>
          <a:p>
            <a:pPr marL="0" indent="0" algn="just">
              <a:buNone/>
            </a:pPr>
            <a:r>
              <a:rPr lang="hu-HU" i="1" dirty="0" smtClean="0"/>
              <a:t>Kedves Gyerekek és Tisztelt Szülők!</a:t>
            </a:r>
          </a:p>
          <a:p>
            <a:pPr marL="0" indent="0" algn="just">
              <a:buNone/>
            </a:pPr>
            <a:endParaRPr lang="hu-HU" i="1" dirty="0" smtClean="0"/>
          </a:p>
          <a:p>
            <a:pPr marL="0" indent="0" algn="just">
              <a:buNone/>
            </a:pPr>
            <a:r>
              <a:rPr lang="hu-HU" dirty="0" smtClean="0"/>
              <a:t>Sajnos a 2022-es év elején járva nem tudunk személyesen találkozni. Az internet segítségével próbáljuk eljuttatni azokat a játékos feladatokat, amit az iskolában oldottunk volna meg közösen.</a:t>
            </a:r>
          </a:p>
          <a:p>
            <a:pPr algn="just"/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Edit néni vagyok, gyertek velem egy vidám foglalkozásra!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772" y="5013948"/>
            <a:ext cx="19145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35947" cy="1325563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FF0000"/>
                </a:solidFill>
              </a:rPr>
              <a:t>Szeretitek az állatokat?</a:t>
            </a:r>
            <a:endParaRPr lang="hu-HU" sz="54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2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Hallgassátok meg a következő dalt!</a:t>
            </a:r>
          </a:p>
          <a:p>
            <a:pPr marL="0" indent="0">
              <a:buNone/>
            </a:pPr>
            <a:r>
              <a:rPr lang="hu-HU" dirty="0" smtClean="0"/>
              <a:t>Figyeljétek meg, a dalban szereplő állatokat!</a:t>
            </a:r>
          </a:p>
          <a:p>
            <a:pPr marL="0" indent="0" algn="ctr">
              <a:buNone/>
            </a:pPr>
            <a:endParaRPr lang="hu-HU" dirty="0" smtClean="0">
              <a:hlinkClick r:id="rId3"/>
            </a:endParaRPr>
          </a:p>
          <a:p>
            <a:pPr marL="0" indent="0" algn="ctr">
              <a:buNone/>
            </a:pPr>
            <a:r>
              <a:rPr lang="hu-HU" dirty="0" smtClean="0">
                <a:hlinkClick r:id="rId3"/>
              </a:rPr>
              <a:t>https://www.youtube.com/watch?v=M6OoJ7yrDr4</a:t>
            </a: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Sorolj fel minél több állatot!</a:t>
            </a:r>
          </a:p>
          <a:p>
            <a:pPr marL="0" indent="0">
              <a:buNone/>
            </a:pPr>
            <a:r>
              <a:rPr lang="hu-HU" dirty="0" smtClean="0"/>
              <a:t>Utánozd az állatok hangját!</a:t>
            </a:r>
          </a:p>
          <a:p>
            <a:pPr marL="0" indent="0">
              <a:buNone/>
            </a:pPr>
            <a:r>
              <a:rPr lang="hu-HU" dirty="0" smtClean="0"/>
              <a:t>Melyik volt a kedvenced?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Az én kedvencemet találjátok ki!</a:t>
            </a:r>
          </a:p>
          <a:p>
            <a:pPr algn="ctr"/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766" y="1391335"/>
            <a:ext cx="2554034" cy="165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6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FF0000"/>
                </a:solidFill>
              </a:rPr>
              <a:t>Melyik állatra gondoltam?</a:t>
            </a:r>
            <a:endParaRPr lang="hu-HU" sz="54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828265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Barlang mélye az én hazám,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itt </a:t>
            </a:r>
            <a:r>
              <a:rPr lang="hu-HU" dirty="0"/>
              <a:t>élem </a:t>
            </a:r>
            <a:r>
              <a:rPr lang="hu-HU" dirty="0" smtClean="0"/>
              <a:t>világom.</a:t>
            </a:r>
            <a:br>
              <a:rPr lang="hu-HU" dirty="0" smtClean="0"/>
            </a:br>
            <a:r>
              <a:rPr lang="hu-HU" dirty="0"/>
              <a:t>Télen alszom, nyáron meg 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Kerekerdőt járom.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Azt se bánnám, ha az erdő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csupa </a:t>
            </a:r>
            <a:r>
              <a:rPr lang="hu-HU" dirty="0"/>
              <a:t>mézzé válna!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Bár nem tudom, hogy akkor majd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hol </a:t>
            </a:r>
            <a:r>
              <a:rPr lang="hu-HU" dirty="0"/>
              <a:t>terem a málna?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093" y="2405063"/>
            <a:ext cx="345128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Énekeljünk a maciról!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9286" y="1825625"/>
            <a:ext cx="1084451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Hallgassátok meg  a dalokat és próbáljátok mozgással utánozni, azt amit a maci csinál! 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www.youtube.com/watch?v=Nrf8_aP_YPw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www.youtube.com/watch?v=QpaY9e7jQxU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824" y="2651652"/>
            <a:ext cx="3270409" cy="17435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4825" y="4638271"/>
            <a:ext cx="314325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570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FF0000"/>
                </a:solidFill>
              </a:rPr>
              <a:t>Milyen hangot ad ki a maci?</a:t>
            </a:r>
            <a:endParaRPr lang="hu-HU" sz="54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551008"/>
            <a:ext cx="10909363" cy="4625955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Melyik állat hangjában hallod </a:t>
            </a:r>
            <a:r>
              <a:rPr lang="hu-HU" dirty="0" smtClean="0"/>
              <a:t>a </a:t>
            </a:r>
            <a:r>
              <a:rPr lang="hu-HU" b="1" dirty="0" smtClean="0"/>
              <a:t>m</a:t>
            </a:r>
            <a:r>
              <a:rPr lang="hu-HU" dirty="0" smtClean="0"/>
              <a:t> </a:t>
            </a:r>
            <a:r>
              <a:rPr lang="hu-HU" dirty="0" smtClean="0"/>
              <a:t>hangot? </a:t>
            </a: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Hol hallod? A szó elején, közepén vagy a végén?</a:t>
            </a:r>
          </a:p>
          <a:p>
            <a:pPr marL="0" indent="0" algn="ctr">
              <a:buNone/>
            </a:pPr>
            <a:r>
              <a:rPr lang="hu-HU" dirty="0" smtClean="0"/>
              <a:t>Melyik állat hangjában hallod 2-szer?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36" y="4790077"/>
            <a:ext cx="11303127" cy="158419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3754565"/>
            <a:ext cx="742950" cy="8382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631" y="3754565"/>
            <a:ext cx="742950" cy="8382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524" y="3754565"/>
            <a:ext cx="742950" cy="8382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417" y="3754565"/>
            <a:ext cx="742950" cy="8382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914" y="3741239"/>
            <a:ext cx="742950" cy="8382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282" y="4377096"/>
            <a:ext cx="371475" cy="2095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242" y="4303576"/>
            <a:ext cx="3714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31493"/>
            <a:ext cx="10515600" cy="925795"/>
          </a:xfrm>
        </p:spPr>
        <p:txBody>
          <a:bodyPr>
            <a:normAutofit/>
          </a:bodyPr>
          <a:lstStyle/>
          <a:p>
            <a:pPr algn="ctr"/>
            <a:r>
              <a:rPr lang="hu-HU" sz="4800" b="1" dirty="0" smtClean="0">
                <a:solidFill>
                  <a:srgbClr val="FF0000"/>
                </a:solidFill>
              </a:rPr>
              <a:t>Oldd meg a játékos feladatokat!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1495" y="1825625"/>
            <a:ext cx="9838480" cy="43513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1.</a:t>
            </a:r>
            <a:r>
              <a:rPr lang="hu-HU" dirty="0" smtClean="0"/>
              <a:t>  </a:t>
            </a:r>
            <a:r>
              <a:rPr lang="hu-HU" b="1" dirty="0" smtClean="0"/>
              <a:t>Hallod a m hangot a következő szavakban? </a:t>
            </a:r>
          </a:p>
          <a:p>
            <a:pPr marL="0" indent="0">
              <a:buNone/>
            </a:pPr>
            <a:r>
              <a:rPr lang="hu-HU" b="1" dirty="0" smtClean="0"/>
              <a:t>     Hol hallod a szó elején, közepén vagy a végén?</a:t>
            </a:r>
          </a:p>
          <a:p>
            <a:pPr marL="0" indent="0">
              <a:buNone/>
            </a:pPr>
            <a:r>
              <a:rPr lang="hu-HU" dirty="0">
                <a:hlinkClick r:id="rId3"/>
              </a:rPr>
              <a:t>https://wordwall.net/hu/resource/7575146/m-hang-gyakorl%C3%A1sa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wordwall.net/hu/resource/3608211/hangkeres%C5%91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2.  Milyen tárgyat visz a repülő Magyarországra m hanggal?</a:t>
            </a:r>
          </a:p>
          <a:p>
            <a:pPr marL="0" indent="0">
              <a:buNone/>
            </a:pPr>
            <a:r>
              <a:rPr lang="hu-HU" dirty="0">
                <a:hlinkClick r:id="rId5"/>
              </a:rPr>
              <a:t>https://wordwall.net/hu/resource/6513149/hangkeres%C5%91-m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4111" y="1690688"/>
            <a:ext cx="1590104" cy="163220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4111" y="3660187"/>
            <a:ext cx="1697355" cy="168706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3066" y="5978525"/>
            <a:ext cx="2438400" cy="6667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2537" y="958056"/>
            <a:ext cx="20669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</a:rPr>
              <a:t>Hallgassátok meg a következő verset! </a:t>
            </a:r>
            <a:endParaRPr lang="hu-HU" sz="54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2987" y="1825625"/>
            <a:ext cx="1089081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Hogyan tudna a Maci feljutni a Holdra? Esetleg </a:t>
            </a:r>
            <a:r>
              <a:rPr lang="hu-HU" dirty="0" smtClean="0"/>
              <a:t>repülővel vagy </a:t>
            </a:r>
            <a:r>
              <a:rPr lang="hu-HU" dirty="0"/>
              <a:t>rakétával? A választ megtudhatjátok Bartos Erika verséből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www.youtube.com/watch?v=z6Ff_Y6JnQY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270" y="4178300"/>
            <a:ext cx="339775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538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rgbClr val="FF0000"/>
                </a:solidFill>
              </a:rPr>
              <a:t>Próbálj </a:t>
            </a:r>
            <a:r>
              <a:rPr lang="hu-HU" sz="5400" b="1" dirty="0" smtClean="0">
                <a:solidFill>
                  <a:srgbClr val="FF0000"/>
                </a:solidFill>
              </a:rPr>
              <a:t>meg </a:t>
            </a:r>
            <a:r>
              <a:rPr lang="hu-HU" sz="5400" b="1" dirty="0" smtClean="0">
                <a:solidFill>
                  <a:srgbClr val="FF0000"/>
                </a:solidFill>
              </a:rPr>
              <a:t>macit rajzolni!</a:t>
            </a:r>
            <a:endParaRPr lang="hu-HU" sz="5400" b="1" dirty="0">
              <a:solidFill>
                <a:srgbClr val="FF000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508570"/>
            <a:ext cx="10515600" cy="52163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>
                <a:hlinkClick r:id="rId3"/>
              </a:rPr>
              <a:t>https://www.youtube.com/watch?v=CcTxF-VauUI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 </a:t>
            </a:r>
            <a:r>
              <a:rPr lang="hu-HU" dirty="0" smtClean="0"/>
              <a:t>Ha van kedved, </a:t>
            </a:r>
            <a:r>
              <a:rPr lang="hu-HU" dirty="0" smtClean="0"/>
              <a:t>lerajzolhatod, hogyan jutott fel a maci a Holdra! </a:t>
            </a:r>
          </a:p>
          <a:p>
            <a:pPr marL="0" indent="0" algn="ctr">
              <a:buNone/>
            </a:pPr>
            <a:r>
              <a:rPr lang="hu-HU" dirty="0" smtClean="0"/>
              <a:t>Az </a:t>
            </a:r>
            <a:r>
              <a:rPr lang="hu-HU" dirty="0" smtClean="0"/>
              <a:t>elkészült rajzokat leadhatjátok az iskolában! Szeretettel várom!</a:t>
            </a:r>
          </a:p>
          <a:p>
            <a:pPr algn="ctr"/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806" y="2127022"/>
            <a:ext cx="5314569" cy="31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282</Words>
  <Application>Microsoft Office PowerPoint</Application>
  <PresentationFormat>Szélesvásznú</PresentationFormat>
  <Paragraphs>61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Látogatás Betűországba (m hang)</vt:lpstr>
      <vt:lpstr>Szeretettel köszöntelek!</vt:lpstr>
      <vt:lpstr>Szeretitek az állatokat?</vt:lpstr>
      <vt:lpstr>Melyik állatra gondoltam?</vt:lpstr>
      <vt:lpstr>Énekeljünk a maciról!</vt:lpstr>
      <vt:lpstr>Milyen hangot ad ki a maci?</vt:lpstr>
      <vt:lpstr>Oldd meg a játékos feladatokat!</vt:lpstr>
      <vt:lpstr>Hallgassátok meg a következő verset! </vt:lpstr>
      <vt:lpstr>Próbálj meg macit rajzolni!</vt:lpstr>
      <vt:lpstr>Remélem, jól éreztétek magatokat!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Látogatás Betűországba</dc:title>
  <dc:creator>Szabóné Tóth Edit</dc:creator>
  <cp:lastModifiedBy>Szabóné Tóth Edit</cp:lastModifiedBy>
  <cp:revision>21</cp:revision>
  <dcterms:created xsi:type="dcterms:W3CDTF">2022-01-15T19:59:39Z</dcterms:created>
  <dcterms:modified xsi:type="dcterms:W3CDTF">2022-01-16T13:11:20Z</dcterms:modified>
</cp:coreProperties>
</file>